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Default Extension="docx" ContentType="application/vnd.openxmlformats-officedocument.wordprocessingml.document"/>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saveSubsetFonts="1" bookmarkIdSeed="2">
  <p:sldMasterIdLst>
    <p:sldMasterId id="2147483648" r:id="rId1"/>
  </p:sldMasterIdLst>
  <p:notesMasterIdLst>
    <p:notesMasterId r:id="rId3"/>
  </p:notesMasterIdLst>
  <p:sldIdLst>
    <p:sldId id="402" r:id="rId2"/>
  </p:sldIdLst>
  <p:sldSz cx="9906000" cy="6858000" type="A4"/>
  <p:notesSz cx="6807200" cy="9939338"/>
  <p:defaultTextStyle>
    <a:defPPr>
      <a:defRPr lang="ja-JP"/>
    </a:defPPr>
    <a:lvl1pPr algn="l" rtl="0" eaLnBrk="0" fontAlgn="base" hangingPunct="0">
      <a:spcBef>
        <a:spcPct val="0"/>
      </a:spcBef>
      <a:spcAft>
        <a:spcPct val="0"/>
      </a:spcAft>
      <a:defRPr kumimoji="1" kern="1200">
        <a:solidFill>
          <a:schemeClr val="tx1"/>
        </a:solidFill>
        <a:latin typeface="Arial" charset="0"/>
        <a:ea typeface="ＭＳ Ｐゴシック" charset="-128"/>
        <a:cs typeface="+mn-cs"/>
      </a:defRPr>
    </a:lvl1pPr>
    <a:lvl2pPr marL="457200" algn="l" rtl="0" eaLnBrk="0" fontAlgn="base" hangingPunct="0">
      <a:spcBef>
        <a:spcPct val="0"/>
      </a:spcBef>
      <a:spcAft>
        <a:spcPct val="0"/>
      </a:spcAft>
      <a:defRPr kumimoji="1" kern="1200">
        <a:solidFill>
          <a:schemeClr val="tx1"/>
        </a:solidFill>
        <a:latin typeface="Arial" charset="0"/>
        <a:ea typeface="ＭＳ Ｐゴシック" charset="-128"/>
        <a:cs typeface="+mn-cs"/>
      </a:defRPr>
    </a:lvl2pPr>
    <a:lvl3pPr marL="914400" algn="l" rtl="0" eaLnBrk="0" fontAlgn="base" hangingPunct="0">
      <a:spcBef>
        <a:spcPct val="0"/>
      </a:spcBef>
      <a:spcAft>
        <a:spcPct val="0"/>
      </a:spcAft>
      <a:defRPr kumimoji="1" kern="1200">
        <a:solidFill>
          <a:schemeClr val="tx1"/>
        </a:solidFill>
        <a:latin typeface="Arial" charset="0"/>
        <a:ea typeface="ＭＳ Ｐゴシック" charset="-128"/>
        <a:cs typeface="+mn-cs"/>
      </a:defRPr>
    </a:lvl3pPr>
    <a:lvl4pPr marL="1371600" algn="l" rtl="0" eaLnBrk="0" fontAlgn="base" hangingPunct="0">
      <a:spcBef>
        <a:spcPct val="0"/>
      </a:spcBef>
      <a:spcAft>
        <a:spcPct val="0"/>
      </a:spcAft>
      <a:defRPr kumimoji="1" kern="1200">
        <a:solidFill>
          <a:schemeClr val="tx1"/>
        </a:solidFill>
        <a:latin typeface="Arial" charset="0"/>
        <a:ea typeface="ＭＳ Ｐゴシック" charset="-128"/>
        <a:cs typeface="+mn-cs"/>
      </a:defRPr>
    </a:lvl4pPr>
    <a:lvl5pPr marL="1828800" algn="l" rtl="0" eaLnBrk="0" fontAlgn="base" hangingPunct="0">
      <a:spcBef>
        <a:spcPct val="0"/>
      </a:spcBef>
      <a:spcAft>
        <a:spcPct val="0"/>
      </a:spcAft>
      <a:defRPr kumimoji="1" kern="1200">
        <a:solidFill>
          <a:schemeClr val="tx1"/>
        </a:solidFill>
        <a:latin typeface="Arial" charset="0"/>
        <a:ea typeface="ＭＳ Ｐゴシック" charset="-128"/>
        <a:cs typeface="+mn-cs"/>
      </a:defRPr>
    </a:lvl5pPr>
    <a:lvl6pPr marL="2286000" algn="l" defTabSz="914400" rtl="0" eaLnBrk="1" latinLnBrk="0" hangingPunct="1">
      <a:defRPr kumimoji="1" kern="1200">
        <a:solidFill>
          <a:schemeClr val="tx1"/>
        </a:solidFill>
        <a:latin typeface="Arial" charset="0"/>
        <a:ea typeface="ＭＳ Ｐゴシック" charset="-128"/>
        <a:cs typeface="+mn-cs"/>
      </a:defRPr>
    </a:lvl6pPr>
    <a:lvl7pPr marL="2743200" algn="l" defTabSz="914400" rtl="0" eaLnBrk="1" latinLnBrk="0" hangingPunct="1">
      <a:defRPr kumimoji="1" kern="1200">
        <a:solidFill>
          <a:schemeClr val="tx1"/>
        </a:solidFill>
        <a:latin typeface="Arial" charset="0"/>
        <a:ea typeface="ＭＳ Ｐゴシック" charset="-128"/>
        <a:cs typeface="+mn-cs"/>
      </a:defRPr>
    </a:lvl7pPr>
    <a:lvl8pPr marL="3200400" algn="l" defTabSz="914400" rtl="0" eaLnBrk="1" latinLnBrk="0" hangingPunct="1">
      <a:defRPr kumimoji="1" kern="1200">
        <a:solidFill>
          <a:schemeClr val="tx1"/>
        </a:solidFill>
        <a:latin typeface="Arial" charset="0"/>
        <a:ea typeface="ＭＳ Ｐゴシック" charset="-128"/>
        <a:cs typeface="+mn-cs"/>
      </a:defRPr>
    </a:lvl8pPr>
    <a:lvl9pPr marL="3657600" algn="l" defTabSz="914400" rtl="0" eaLnBrk="1" latinLnBrk="0" hangingPunct="1">
      <a:defRPr kumimoji="1" kern="1200">
        <a:solidFill>
          <a:schemeClr val="tx1"/>
        </a:solidFill>
        <a:latin typeface="Arial" charset="0"/>
        <a:ea typeface="ＭＳ Ｐゴシック" charset="-128"/>
        <a:cs typeface="+mn-cs"/>
      </a:defRPr>
    </a:lvl9pPr>
  </p:defaultTextStyle>
  <p:extLst>
    <p:ext uri="{EFAFB233-063F-42B5-8137-9DF3F51BA10A}">
      <p15:sldGuideLst xmlns:p15="http://schemas.microsoft.com/office/powerpoint/2012/main">
        <p15:guide id="1" orient="horz" pos="2160">
          <p15:clr>
            <a:srgbClr val="A4A3A4"/>
          </p15:clr>
        </p15:guide>
        <p15:guide id="2" pos="312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3CC33"/>
    <a:srgbClr val="66FF33"/>
    <a:srgbClr val="99FF99"/>
    <a:srgbClr val="FFFF99"/>
    <a:srgbClr val="FF99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C083E6E3-FA7D-4D7B-A595-EF9225AFEA82}" styleName="淡色スタイル 1 - アクセント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0E3FDE45-AF77-4B5C-9715-49D594BDF05E}" styleName="淡色スタイル 1 - アクセント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912" autoAdjust="0"/>
    <p:restoredTop sz="86477" autoAdjust="0"/>
  </p:normalViewPr>
  <p:slideViewPr>
    <p:cSldViewPr>
      <p:cViewPr varScale="1">
        <p:scale>
          <a:sx n="98" d="100"/>
          <a:sy n="98" d="100"/>
        </p:scale>
        <p:origin x="72" y="294"/>
      </p:cViewPr>
      <p:guideLst>
        <p:guide orient="horz" pos="2160"/>
        <p:guide pos="312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5094"/>
    </p:cViewPr>
  </p:sorter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2" y="2"/>
            <a:ext cx="2950375" cy="497367"/>
          </a:xfrm>
          <a:prstGeom prst="rect">
            <a:avLst/>
          </a:prstGeom>
        </p:spPr>
        <p:txBody>
          <a:bodyPr vert="horz" lIns="92222" tIns="46112" rIns="92222" bIns="46112" rtlCol="0"/>
          <a:lstStyle>
            <a:lvl1pPr algn="l" eaLnBrk="1" fontAlgn="auto" hangingPunct="1">
              <a:spcBef>
                <a:spcPts val="0"/>
              </a:spcBef>
              <a:spcAft>
                <a:spcPts val="0"/>
              </a:spcAft>
              <a:defRPr sz="1200">
                <a:latin typeface="+mn-lt"/>
                <a:ea typeface="+mn-ea"/>
              </a:defRPr>
            </a:lvl1pPr>
          </a:lstStyle>
          <a:p>
            <a:pPr>
              <a:defRPr/>
            </a:pPr>
            <a:endParaRPr lang="ja-JP" altLang="en-US"/>
          </a:p>
        </p:txBody>
      </p:sp>
      <p:sp>
        <p:nvSpPr>
          <p:cNvPr id="3" name="日付プレースホルダ 2"/>
          <p:cNvSpPr>
            <a:spLocks noGrp="1"/>
          </p:cNvSpPr>
          <p:nvPr>
            <p:ph type="dt" idx="1"/>
          </p:nvPr>
        </p:nvSpPr>
        <p:spPr>
          <a:xfrm>
            <a:off x="3855221" y="2"/>
            <a:ext cx="2950374" cy="497367"/>
          </a:xfrm>
          <a:prstGeom prst="rect">
            <a:avLst/>
          </a:prstGeom>
        </p:spPr>
        <p:txBody>
          <a:bodyPr vert="horz" lIns="92222" tIns="46112" rIns="92222" bIns="46112" rtlCol="0"/>
          <a:lstStyle>
            <a:lvl1pPr algn="r" eaLnBrk="1" fontAlgn="auto" hangingPunct="1">
              <a:spcBef>
                <a:spcPts val="0"/>
              </a:spcBef>
              <a:spcAft>
                <a:spcPts val="0"/>
              </a:spcAft>
              <a:defRPr sz="1200">
                <a:latin typeface="+mn-lt"/>
                <a:ea typeface="+mn-ea"/>
              </a:defRPr>
            </a:lvl1pPr>
          </a:lstStyle>
          <a:p>
            <a:pPr>
              <a:defRPr/>
            </a:pPr>
            <a:fld id="{618A694D-320E-474A-9849-4763BD0B26C4}" type="datetimeFigureOut">
              <a:rPr lang="ja-JP" altLang="en-US"/>
              <a:pPr>
                <a:defRPr/>
              </a:pPr>
              <a:t>2017/5/11</a:t>
            </a:fld>
            <a:endParaRPr lang="ja-JP" altLang="en-US"/>
          </a:p>
        </p:txBody>
      </p:sp>
      <p:sp>
        <p:nvSpPr>
          <p:cNvPr id="4" name="スライド イメージ プレースホルダ 3"/>
          <p:cNvSpPr>
            <a:spLocks noGrp="1" noRot="1" noChangeAspect="1"/>
          </p:cNvSpPr>
          <p:nvPr>
            <p:ph type="sldImg" idx="2"/>
          </p:nvPr>
        </p:nvSpPr>
        <p:spPr>
          <a:xfrm>
            <a:off x="709613" y="744538"/>
            <a:ext cx="5387975" cy="3729037"/>
          </a:xfrm>
          <a:prstGeom prst="rect">
            <a:avLst/>
          </a:prstGeom>
          <a:noFill/>
          <a:ln w="12700">
            <a:solidFill>
              <a:prstClr val="black"/>
            </a:solidFill>
          </a:ln>
        </p:spPr>
        <p:txBody>
          <a:bodyPr vert="horz" lIns="92222" tIns="46112" rIns="92222" bIns="46112" rtlCol="0" anchor="ctr"/>
          <a:lstStyle/>
          <a:p>
            <a:pPr lvl="0"/>
            <a:endParaRPr lang="ja-JP" altLang="en-US" noProof="0"/>
          </a:p>
        </p:txBody>
      </p:sp>
      <p:sp>
        <p:nvSpPr>
          <p:cNvPr id="5" name="ノート プレースホルダ 4"/>
          <p:cNvSpPr>
            <a:spLocks noGrp="1"/>
          </p:cNvSpPr>
          <p:nvPr>
            <p:ph type="body" sz="quarter" idx="3"/>
          </p:nvPr>
        </p:nvSpPr>
        <p:spPr>
          <a:xfrm>
            <a:off x="680240" y="4720985"/>
            <a:ext cx="5446723" cy="4473102"/>
          </a:xfrm>
          <a:prstGeom prst="rect">
            <a:avLst/>
          </a:prstGeom>
        </p:spPr>
        <p:txBody>
          <a:bodyPr vert="horz" lIns="92222" tIns="46112" rIns="92222" bIns="46112" rtlCol="0">
            <a:normAutofit/>
          </a:bodyPr>
          <a:lstStyle/>
          <a:p>
            <a:pPr lvl="0"/>
            <a:r>
              <a:rPr lang="ja-JP" altLang="en-US" noProof="0" smtClean="0"/>
              <a:t>マスタ テキストの書式設定</a:t>
            </a:r>
          </a:p>
          <a:p>
            <a:pPr lvl="1"/>
            <a:r>
              <a:rPr lang="ja-JP" altLang="en-US" noProof="0" smtClean="0"/>
              <a:t>第 </a:t>
            </a:r>
            <a:r>
              <a:rPr lang="en-US" altLang="ja-JP" noProof="0" smtClean="0"/>
              <a:t>2 </a:t>
            </a:r>
            <a:r>
              <a:rPr lang="ja-JP" altLang="en-US" noProof="0" smtClean="0"/>
              <a:t>レベル</a:t>
            </a:r>
          </a:p>
          <a:p>
            <a:pPr lvl="2"/>
            <a:r>
              <a:rPr lang="ja-JP" altLang="en-US" noProof="0" smtClean="0"/>
              <a:t>第 </a:t>
            </a:r>
            <a:r>
              <a:rPr lang="en-US" altLang="ja-JP" noProof="0" smtClean="0"/>
              <a:t>3 </a:t>
            </a:r>
            <a:r>
              <a:rPr lang="ja-JP" altLang="en-US" noProof="0" smtClean="0"/>
              <a:t>レベル</a:t>
            </a:r>
          </a:p>
          <a:p>
            <a:pPr lvl="3"/>
            <a:r>
              <a:rPr lang="ja-JP" altLang="en-US" noProof="0" smtClean="0"/>
              <a:t>第 </a:t>
            </a:r>
            <a:r>
              <a:rPr lang="en-US" altLang="ja-JP" noProof="0" smtClean="0"/>
              <a:t>4 </a:t>
            </a:r>
            <a:r>
              <a:rPr lang="ja-JP" altLang="en-US" noProof="0" smtClean="0"/>
              <a:t>レベル</a:t>
            </a:r>
          </a:p>
          <a:p>
            <a:pPr lvl="4"/>
            <a:r>
              <a:rPr lang="ja-JP" altLang="en-US" noProof="0" smtClean="0"/>
              <a:t>第 </a:t>
            </a:r>
            <a:r>
              <a:rPr lang="en-US" altLang="ja-JP" noProof="0" smtClean="0"/>
              <a:t>5 </a:t>
            </a:r>
            <a:r>
              <a:rPr lang="ja-JP" altLang="en-US" noProof="0" smtClean="0"/>
              <a:t>レベル</a:t>
            </a:r>
            <a:endParaRPr lang="ja-JP" altLang="en-US" noProof="0"/>
          </a:p>
        </p:txBody>
      </p:sp>
      <p:sp>
        <p:nvSpPr>
          <p:cNvPr id="6" name="フッター プレースホルダ 5"/>
          <p:cNvSpPr>
            <a:spLocks noGrp="1"/>
          </p:cNvSpPr>
          <p:nvPr>
            <p:ph type="ftr" sz="quarter" idx="4"/>
          </p:nvPr>
        </p:nvSpPr>
        <p:spPr>
          <a:xfrm>
            <a:off x="2" y="9440372"/>
            <a:ext cx="2950375" cy="497366"/>
          </a:xfrm>
          <a:prstGeom prst="rect">
            <a:avLst/>
          </a:prstGeom>
        </p:spPr>
        <p:txBody>
          <a:bodyPr vert="horz" lIns="92222" tIns="46112" rIns="92222" bIns="46112" rtlCol="0" anchor="b"/>
          <a:lstStyle>
            <a:lvl1pPr algn="l" eaLnBrk="1" fontAlgn="auto" hangingPunct="1">
              <a:spcBef>
                <a:spcPts val="0"/>
              </a:spcBef>
              <a:spcAft>
                <a:spcPts val="0"/>
              </a:spcAft>
              <a:defRPr sz="1200">
                <a:latin typeface="+mn-lt"/>
                <a:ea typeface="+mn-ea"/>
              </a:defRPr>
            </a:lvl1pPr>
          </a:lstStyle>
          <a:p>
            <a:pPr>
              <a:defRPr/>
            </a:pPr>
            <a:endParaRPr lang="ja-JP" altLang="en-US"/>
          </a:p>
        </p:txBody>
      </p:sp>
      <p:sp>
        <p:nvSpPr>
          <p:cNvPr id="7" name="スライド番号プレースホルダ 6"/>
          <p:cNvSpPr>
            <a:spLocks noGrp="1"/>
          </p:cNvSpPr>
          <p:nvPr>
            <p:ph type="sldNum" sz="quarter" idx="5"/>
          </p:nvPr>
        </p:nvSpPr>
        <p:spPr>
          <a:xfrm>
            <a:off x="3855221" y="9440372"/>
            <a:ext cx="2950374" cy="497366"/>
          </a:xfrm>
          <a:prstGeom prst="rect">
            <a:avLst/>
          </a:prstGeom>
        </p:spPr>
        <p:txBody>
          <a:bodyPr vert="horz" wrap="square" lIns="92222" tIns="46112" rIns="92222" bIns="46112" numCol="1" anchor="b" anchorCtr="0" compatLnSpc="1">
            <a:prstTxWarp prst="textNoShape">
              <a:avLst/>
            </a:prstTxWarp>
          </a:bodyPr>
          <a:lstStyle>
            <a:lvl1pPr algn="r" eaLnBrk="1" hangingPunct="1">
              <a:defRPr sz="1200">
                <a:latin typeface="Calibri" pitchFamily="34" charset="0"/>
              </a:defRPr>
            </a:lvl1pPr>
          </a:lstStyle>
          <a:p>
            <a:fld id="{AF34E608-990E-4B30-8078-D9520AFBEBEF}" type="slidenum">
              <a:rPr lang="ja-JP" altLang="en-US"/>
              <a:pPr/>
              <a:t>‹#›</a:t>
            </a:fld>
            <a:endParaRPr lang="ja-JP" altLang="en-US"/>
          </a:p>
        </p:txBody>
      </p:sp>
    </p:spTree>
    <p:extLst>
      <p:ext uri="{BB962C8B-B14F-4D97-AF65-F5344CB8AC3E}">
        <p14:creationId xmlns:p14="http://schemas.microsoft.com/office/powerpoint/2010/main" val="3845637418"/>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mn-lt"/>
        <a:ea typeface="+mn-ea"/>
        <a:cs typeface="+mn-cs"/>
      </a:defRPr>
    </a:lvl1pPr>
    <a:lvl2pPr marL="457200" algn="l" rtl="0" eaLnBrk="0" fontAlgn="base" hangingPunct="0">
      <a:spcBef>
        <a:spcPct val="30000"/>
      </a:spcBef>
      <a:spcAft>
        <a:spcPct val="0"/>
      </a:spcAft>
      <a:defRPr kumimoji="1" sz="1200" kern="1200">
        <a:solidFill>
          <a:schemeClr val="tx1"/>
        </a:solidFill>
        <a:latin typeface="+mn-lt"/>
        <a:ea typeface="+mn-ea"/>
        <a:cs typeface="+mn-cs"/>
      </a:defRPr>
    </a:lvl2pPr>
    <a:lvl3pPr marL="914400" algn="l" rtl="0" eaLnBrk="0" fontAlgn="base" hangingPunct="0">
      <a:spcBef>
        <a:spcPct val="30000"/>
      </a:spcBef>
      <a:spcAft>
        <a:spcPct val="0"/>
      </a:spcAft>
      <a:defRPr kumimoji="1" sz="1200" kern="1200">
        <a:solidFill>
          <a:schemeClr val="tx1"/>
        </a:solidFill>
        <a:latin typeface="+mn-lt"/>
        <a:ea typeface="+mn-ea"/>
        <a:cs typeface="+mn-cs"/>
      </a:defRPr>
    </a:lvl3pPr>
    <a:lvl4pPr marL="1371600" algn="l" rtl="0" eaLnBrk="0" fontAlgn="base" hangingPunct="0">
      <a:spcBef>
        <a:spcPct val="30000"/>
      </a:spcBef>
      <a:spcAft>
        <a:spcPct val="0"/>
      </a:spcAft>
      <a:defRPr kumimoji="1" sz="1200" kern="1200">
        <a:solidFill>
          <a:schemeClr val="tx1"/>
        </a:solidFill>
        <a:latin typeface="+mn-lt"/>
        <a:ea typeface="+mn-ea"/>
        <a:cs typeface="+mn-cs"/>
      </a:defRPr>
    </a:lvl4pPr>
    <a:lvl5pPr marL="1828800" algn="l" rtl="0" eaLnBrk="0" fontAlgn="base" hangingPunct="0">
      <a:spcBef>
        <a:spcPct val="30000"/>
      </a:spcBef>
      <a:spcAft>
        <a:spcPct val="0"/>
      </a:spcAft>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742950" y="2130426"/>
            <a:ext cx="8420100" cy="1470025"/>
          </a:xfrm>
        </p:spPr>
        <p:txBody>
          <a:bodyPr/>
          <a:lstStyle/>
          <a:p>
            <a:r>
              <a:rPr lang="ja-JP" altLang="en-US" smtClean="0"/>
              <a:t>マスタ タイトルの書式設定</a:t>
            </a:r>
            <a:endParaRPr lang="ja-JP" altLang="en-US"/>
          </a:p>
        </p:txBody>
      </p:sp>
      <p:sp>
        <p:nvSpPr>
          <p:cNvPr id="3" name="サブタイトル 2"/>
          <p:cNvSpPr>
            <a:spLocks noGrp="1"/>
          </p:cNvSpPr>
          <p:nvPr>
            <p:ph type="subTitle" idx="1"/>
          </p:nvPr>
        </p:nvSpPr>
        <p:spPr>
          <a:xfrm>
            <a:off x="1485900" y="3886200"/>
            <a:ext cx="69342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ja-JP" altLang="en-US" smtClean="0"/>
              <a:t>マスタ サブタイトルの書式設定</a:t>
            </a:r>
            <a:endParaRPr lang="ja-JP" altLang="en-US"/>
          </a:p>
        </p:txBody>
      </p:sp>
      <p:sp>
        <p:nvSpPr>
          <p:cNvPr id="4" name="日付プレースホルダ 3"/>
          <p:cNvSpPr>
            <a:spLocks noGrp="1"/>
          </p:cNvSpPr>
          <p:nvPr>
            <p:ph type="dt" sz="half" idx="10"/>
          </p:nvPr>
        </p:nvSpPr>
        <p:spPr/>
        <p:txBody>
          <a:bodyPr/>
          <a:lstStyle>
            <a:lvl1pPr>
              <a:defRPr/>
            </a:lvl1pPr>
          </a:lstStyle>
          <a:p>
            <a:pPr>
              <a:defRPr/>
            </a:pPr>
            <a:fld id="{F9054DAD-F043-4371-ADB3-97A13E4A35F2}" type="datetime1">
              <a:rPr lang="ja-JP" altLang="en-US" smtClean="0"/>
              <a:t>2017/5/11</a:t>
            </a:fld>
            <a:endParaRPr lang="ja-JP" altLang="en-US"/>
          </a:p>
        </p:txBody>
      </p:sp>
      <p:sp>
        <p:nvSpPr>
          <p:cNvPr id="5"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 5"/>
          <p:cNvSpPr>
            <a:spLocks noGrp="1"/>
          </p:cNvSpPr>
          <p:nvPr>
            <p:ph type="sldNum" sz="quarter" idx="12"/>
          </p:nvPr>
        </p:nvSpPr>
        <p:spPr/>
        <p:txBody>
          <a:bodyPr/>
          <a:lstStyle>
            <a:lvl1pPr>
              <a:defRPr/>
            </a:lvl1pPr>
          </a:lstStyle>
          <a:p>
            <a:fld id="{C6E00AFC-2AAC-4044-A823-AFCDE0356680}" type="slidenum">
              <a:rPr lang="ja-JP" altLang="en-US"/>
              <a:pPr/>
              <a:t>‹#›</a:t>
            </a:fld>
            <a:endParaRPr lang="ja-JP"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941645" y="4800600"/>
            <a:ext cx="5943600" cy="566738"/>
          </a:xfrm>
        </p:spPr>
        <p:txBody>
          <a:bodyPr anchor="b"/>
          <a:lstStyle>
            <a:lvl1pPr algn="l">
              <a:defRPr sz="2000" b="1"/>
            </a:lvl1pPr>
          </a:lstStyle>
          <a:p>
            <a:r>
              <a:rPr lang="ja-JP" altLang="en-US" smtClean="0"/>
              <a:t>マスタ タイトルの書式設定</a:t>
            </a:r>
            <a:endParaRPr lang="ja-JP" altLang="en-US"/>
          </a:p>
        </p:txBody>
      </p:sp>
      <p:sp>
        <p:nvSpPr>
          <p:cNvPr id="3" name="図プレースホルダ 2"/>
          <p:cNvSpPr>
            <a:spLocks noGrp="1"/>
          </p:cNvSpPr>
          <p:nvPr>
            <p:ph type="pic" idx="1"/>
          </p:nvPr>
        </p:nvSpPr>
        <p:spPr>
          <a:xfrm>
            <a:off x="1941645" y="612775"/>
            <a:ext cx="59436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a:p>
        </p:txBody>
      </p:sp>
      <p:sp>
        <p:nvSpPr>
          <p:cNvPr id="4" name="テキスト プレースホルダ 3"/>
          <p:cNvSpPr>
            <a:spLocks noGrp="1"/>
          </p:cNvSpPr>
          <p:nvPr>
            <p:ph type="body" sz="half" idx="2"/>
          </p:nvPr>
        </p:nvSpPr>
        <p:spPr>
          <a:xfrm>
            <a:off x="1941645" y="5367338"/>
            <a:ext cx="59436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
        <p:nvSpPr>
          <p:cNvPr id="5" name="日付プレースホルダ 3"/>
          <p:cNvSpPr>
            <a:spLocks noGrp="1"/>
          </p:cNvSpPr>
          <p:nvPr>
            <p:ph type="dt" sz="half" idx="10"/>
          </p:nvPr>
        </p:nvSpPr>
        <p:spPr/>
        <p:txBody>
          <a:bodyPr/>
          <a:lstStyle>
            <a:lvl1pPr>
              <a:defRPr/>
            </a:lvl1pPr>
          </a:lstStyle>
          <a:p>
            <a:pPr>
              <a:defRPr/>
            </a:pPr>
            <a:fld id="{67E0A92A-ED18-4D4B-AFE5-8A43F2E9C07F}" type="datetime1">
              <a:rPr lang="ja-JP" altLang="en-US" smtClean="0"/>
              <a:t>2017/5/11</a:t>
            </a:fld>
            <a:endParaRPr lang="ja-JP" altLang="en-US"/>
          </a:p>
        </p:txBody>
      </p:sp>
      <p:sp>
        <p:nvSpPr>
          <p:cNvPr id="6"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7" name="スライド番号プレースホルダ 5"/>
          <p:cNvSpPr>
            <a:spLocks noGrp="1"/>
          </p:cNvSpPr>
          <p:nvPr>
            <p:ph type="sldNum" sz="quarter" idx="12"/>
          </p:nvPr>
        </p:nvSpPr>
        <p:spPr/>
        <p:txBody>
          <a:bodyPr/>
          <a:lstStyle>
            <a:lvl1pPr>
              <a:defRPr/>
            </a:lvl1pPr>
          </a:lstStyle>
          <a:p>
            <a:fld id="{C65F906C-951F-4E7A-8DD2-71369A0A3040}" type="slidenum">
              <a:rPr lang="ja-JP" altLang="en-US"/>
              <a:pPr/>
              <a:t>‹#›</a:t>
            </a:fld>
            <a:endParaRPr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 3"/>
          <p:cNvSpPr>
            <a:spLocks noGrp="1"/>
          </p:cNvSpPr>
          <p:nvPr>
            <p:ph type="dt" sz="half" idx="10"/>
          </p:nvPr>
        </p:nvSpPr>
        <p:spPr/>
        <p:txBody>
          <a:bodyPr/>
          <a:lstStyle>
            <a:lvl1pPr>
              <a:defRPr/>
            </a:lvl1pPr>
          </a:lstStyle>
          <a:p>
            <a:pPr>
              <a:defRPr/>
            </a:pPr>
            <a:fld id="{6E6140C6-A31B-4C2D-9F18-046710CF85D8}" type="datetime1">
              <a:rPr lang="ja-JP" altLang="en-US" smtClean="0"/>
              <a:t>2017/5/11</a:t>
            </a:fld>
            <a:endParaRPr lang="ja-JP" altLang="en-US"/>
          </a:p>
        </p:txBody>
      </p:sp>
      <p:sp>
        <p:nvSpPr>
          <p:cNvPr id="5"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 5"/>
          <p:cNvSpPr>
            <a:spLocks noGrp="1"/>
          </p:cNvSpPr>
          <p:nvPr>
            <p:ph type="sldNum" sz="quarter" idx="12"/>
          </p:nvPr>
        </p:nvSpPr>
        <p:spPr/>
        <p:txBody>
          <a:bodyPr/>
          <a:lstStyle>
            <a:lvl1pPr>
              <a:defRPr/>
            </a:lvl1pPr>
          </a:lstStyle>
          <a:p>
            <a:fld id="{4A99DD69-3914-4AD1-BBBB-FB0D518B7723}" type="slidenum">
              <a:rPr lang="ja-JP" altLang="en-US"/>
              <a:pPr/>
              <a:t>‹#›</a:t>
            </a:fld>
            <a:endParaRPr lang="ja-JP" alt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780337" y="274639"/>
            <a:ext cx="2414588" cy="5851525"/>
          </a:xfrm>
        </p:spPr>
        <p:txBody>
          <a:bodyPr vert="eaVert"/>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a:xfrm>
            <a:off x="536575" y="274639"/>
            <a:ext cx="7078663" cy="5851525"/>
          </a:xfrm>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 3"/>
          <p:cNvSpPr>
            <a:spLocks noGrp="1"/>
          </p:cNvSpPr>
          <p:nvPr>
            <p:ph type="dt" sz="half" idx="10"/>
          </p:nvPr>
        </p:nvSpPr>
        <p:spPr/>
        <p:txBody>
          <a:bodyPr/>
          <a:lstStyle>
            <a:lvl1pPr>
              <a:defRPr/>
            </a:lvl1pPr>
          </a:lstStyle>
          <a:p>
            <a:pPr>
              <a:defRPr/>
            </a:pPr>
            <a:fld id="{91E05A75-7F26-4C04-AF46-3C9ED046B976}" type="datetime1">
              <a:rPr lang="ja-JP" altLang="en-US" smtClean="0"/>
              <a:t>2017/5/11</a:t>
            </a:fld>
            <a:endParaRPr lang="ja-JP" altLang="en-US"/>
          </a:p>
        </p:txBody>
      </p:sp>
      <p:sp>
        <p:nvSpPr>
          <p:cNvPr id="5"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 5"/>
          <p:cNvSpPr>
            <a:spLocks noGrp="1"/>
          </p:cNvSpPr>
          <p:nvPr>
            <p:ph type="sldNum" sz="quarter" idx="12"/>
          </p:nvPr>
        </p:nvSpPr>
        <p:spPr/>
        <p:txBody>
          <a:bodyPr/>
          <a:lstStyle>
            <a:lvl1pPr>
              <a:defRPr/>
            </a:lvl1pPr>
          </a:lstStyle>
          <a:p>
            <a:fld id="{BD9A4992-D88C-470F-B10C-8A59B16B8840}" type="slidenum">
              <a:rPr lang="ja-JP" altLang="en-US"/>
              <a:pPr/>
              <a:t>‹#›</a:t>
            </a:fld>
            <a:endParaRPr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1_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742950" y="2130426"/>
            <a:ext cx="8420100" cy="1470025"/>
          </a:xfrm>
        </p:spPr>
        <p:txBody>
          <a:bodyPr/>
          <a:lstStyle/>
          <a:p>
            <a:r>
              <a:rPr lang="ja-JP" altLang="en-US" smtClean="0"/>
              <a:t>マスタ タイトルの書式設定</a:t>
            </a:r>
            <a:endParaRPr lang="ja-JP" altLang="en-US"/>
          </a:p>
        </p:txBody>
      </p:sp>
      <p:sp>
        <p:nvSpPr>
          <p:cNvPr id="3" name="サブタイトル 2"/>
          <p:cNvSpPr>
            <a:spLocks noGrp="1"/>
          </p:cNvSpPr>
          <p:nvPr>
            <p:ph type="subTitle" idx="1"/>
          </p:nvPr>
        </p:nvSpPr>
        <p:spPr>
          <a:xfrm>
            <a:off x="1485900" y="3886200"/>
            <a:ext cx="69342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ja-JP" altLang="en-US" smtClean="0"/>
              <a:t>マスタ サブタイトルの書式設定</a:t>
            </a:r>
            <a:endParaRPr lang="ja-JP" altLang="en-US"/>
          </a:p>
        </p:txBody>
      </p:sp>
      <p:sp>
        <p:nvSpPr>
          <p:cNvPr id="4" name="日付プレースホルダ 3"/>
          <p:cNvSpPr>
            <a:spLocks noGrp="1"/>
          </p:cNvSpPr>
          <p:nvPr>
            <p:ph type="dt" sz="half" idx="10"/>
          </p:nvPr>
        </p:nvSpPr>
        <p:spPr/>
        <p:txBody>
          <a:bodyPr/>
          <a:lstStyle>
            <a:lvl1pPr>
              <a:defRPr/>
            </a:lvl1pPr>
          </a:lstStyle>
          <a:p>
            <a:pPr>
              <a:defRPr/>
            </a:pPr>
            <a:fld id="{0E425017-6F71-4F57-86D1-FB0C8DBB725D}" type="datetime1">
              <a:rPr lang="ja-JP" altLang="en-US" smtClean="0"/>
              <a:t>2017/5/11</a:t>
            </a:fld>
            <a:endParaRPr lang="ja-JP" altLang="en-US"/>
          </a:p>
        </p:txBody>
      </p:sp>
      <p:sp>
        <p:nvSpPr>
          <p:cNvPr id="5"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 5"/>
          <p:cNvSpPr>
            <a:spLocks noGrp="1"/>
          </p:cNvSpPr>
          <p:nvPr>
            <p:ph type="sldNum" sz="quarter" idx="12"/>
          </p:nvPr>
        </p:nvSpPr>
        <p:spPr/>
        <p:txBody>
          <a:bodyPr/>
          <a:lstStyle>
            <a:lvl1pPr>
              <a:defRPr/>
            </a:lvl1pPr>
          </a:lstStyle>
          <a:p>
            <a:fld id="{B187F1D1-5668-47FC-9107-9BC9EA78AAE4}" type="slidenum">
              <a:rPr lang="ja-JP" altLang="en-US"/>
              <a:pPr/>
              <a:t>‹#›</a:t>
            </a:fld>
            <a:endParaRPr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 3"/>
          <p:cNvSpPr>
            <a:spLocks noGrp="1"/>
          </p:cNvSpPr>
          <p:nvPr>
            <p:ph type="dt" sz="half" idx="10"/>
          </p:nvPr>
        </p:nvSpPr>
        <p:spPr/>
        <p:txBody>
          <a:bodyPr/>
          <a:lstStyle>
            <a:lvl1pPr>
              <a:defRPr/>
            </a:lvl1pPr>
          </a:lstStyle>
          <a:p>
            <a:pPr>
              <a:defRPr/>
            </a:pPr>
            <a:fld id="{3D4BC8A5-8438-4924-8ABA-7EF61E88C83D}" type="datetime1">
              <a:rPr lang="ja-JP" altLang="en-US" smtClean="0"/>
              <a:t>2017/5/11</a:t>
            </a:fld>
            <a:endParaRPr lang="ja-JP" altLang="en-US"/>
          </a:p>
        </p:txBody>
      </p:sp>
      <p:sp>
        <p:nvSpPr>
          <p:cNvPr id="5"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 5"/>
          <p:cNvSpPr>
            <a:spLocks noGrp="1"/>
          </p:cNvSpPr>
          <p:nvPr>
            <p:ph type="sldNum" sz="quarter" idx="12"/>
          </p:nvPr>
        </p:nvSpPr>
        <p:spPr/>
        <p:txBody>
          <a:bodyPr/>
          <a:lstStyle>
            <a:lvl1pPr>
              <a:defRPr/>
            </a:lvl1pPr>
          </a:lstStyle>
          <a:p>
            <a:fld id="{C4AC59CC-FD05-40BB-A8C2-D2A64F7E33B9}" type="slidenum">
              <a:rPr lang="ja-JP" altLang="en-US"/>
              <a:pPr/>
              <a:t>‹#›</a:t>
            </a:fld>
            <a:endParaRPr lang="ja-JP"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82506" y="4406901"/>
            <a:ext cx="8420100" cy="1362075"/>
          </a:xfrm>
        </p:spPr>
        <p:txBody>
          <a:bodyPr anchor="t"/>
          <a:lstStyle>
            <a:lvl1pPr algn="l">
              <a:defRPr sz="4000" b="1" cap="all"/>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782506" y="2906713"/>
            <a:ext cx="84201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smtClean="0"/>
              <a:t>マスタ テキストの書式設定</a:t>
            </a:r>
          </a:p>
        </p:txBody>
      </p:sp>
      <p:sp>
        <p:nvSpPr>
          <p:cNvPr id="4" name="日付プレースホルダ 3"/>
          <p:cNvSpPr>
            <a:spLocks noGrp="1"/>
          </p:cNvSpPr>
          <p:nvPr>
            <p:ph type="dt" sz="half" idx="10"/>
          </p:nvPr>
        </p:nvSpPr>
        <p:spPr/>
        <p:txBody>
          <a:bodyPr/>
          <a:lstStyle>
            <a:lvl1pPr>
              <a:defRPr/>
            </a:lvl1pPr>
          </a:lstStyle>
          <a:p>
            <a:pPr>
              <a:defRPr/>
            </a:pPr>
            <a:fld id="{3C6EC65B-1BF2-48B2-8717-1054E7827026}" type="datetime1">
              <a:rPr lang="ja-JP" altLang="en-US" smtClean="0"/>
              <a:t>2017/5/11</a:t>
            </a:fld>
            <a:endParaRPr lang="ja-JP" altLang="en-US"/>
          </a:p>
        </p:txBody>
      </p:sp>
      <p:sp>
        <p:nvSpPr>
          <p:cNvPr id="5"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 5"/>
          <p:cNvSpPr>
            <a:spLocks noGrp="1"/>
          </p:cNvSpPr>
          <p:nvPr>
            <p:ph type="sldNum" sz="quarter" idx="12"/>
          </p:nvPr>
        </p:nvSpPr>
        <p:spPr/>
        <p:txBody>
          <a:bodyPr/>
          <a:lstStyle>
            <a:lvl1pPr>
              <a:defRPr/>
            </a:lvl1pPr>
          </a:lstStyle>
          <a:p>
            <a:fld id="{E42A8A40-4B0A-48BB-93FD-1F89FDD54B3E}" type="slidenum">
              <a:rPr lang="ja-JP" altLang="en-US"/>
              <a:pPr/>
              <a:t>‹#›</a:t>
            </a:fld>
            <a:endParaRPr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sz="half" idx="1"/>
          </p:nvPr>
        </p:nvSpPr>
        <p:spPr>
          <a:xfrm>
            <a:off x="536575" y="1600201"/>
            <a:ext cx="4746625"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5448300" y="1600201"/>
            <a:ext cx="4746625"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日付プレースホルダ 3"/>
          <p:cNvSpPr>
            <a:spLocks noGrp="1"/>
          </p:cNvSpPr>
          <p:nvPr>
            <p:ph type="dt" sz="half" idx="10"/>
          </p:nvPr>
        </p:nvSpPr>
        <p:spPr/>
        <p:txBody>
          <a:bodyPr/>
          <a:lstStyle>
            <a:lvl1pPr>
              <a:defRPr/>
            </a:lvl1pPr>
          </a:lstStyle>
          <a:p>
            <a:pPr>
              <a:defRPr/>
            </a:pPr>
            <a:fld id="{D4BCF682-3689-42EC-9B00-574BDA276250}" type="datetime1">
              <a:rPr lang="ja-JP" altLang="en-US" smtClean="0"/>
              <a:t>2017/5/11</a:t>
            </a:fld>
            <a:endParaRPr lang="ja-JP" altLang="en-US"/>
          </a:p>
        </p:txBody>
      </p:sp>
      <p:sp>
        <p:nvSpPr>
          <p:cNvPr id="6"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7" name="スライド番号プレースホルダ 5"/>
          <p:cNvSpPr>
            <a:spLocks noGrp="1"/>
          </p:cNvSpPr>
          <p:nvPr>
            <p:ph type="sldNum" sz="quarter" idx="12"/>
          </p:nvPr>
        </p:nvSpPr>
        <p:spPr/>
        <p:txBody>
          <a:bodyPr/>
          <a:lstStyle>
            <a:lvl1pPr>
              <a:defRPr/>
            </a:lvl1pPr>
          </a:lstStyle>
          <a:p>
            <a:fld id="{3F4DBB44-53A9-4002-A16B-CF1FAE1DBAC6}" type="slidenum">
              <a:rPr lang="ja-JP" altLang="en-US"/>
              <a:pPr/>
              <a:t>‹#›</a:t>
            </a:fld>
            <a:endParaRPr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0" y="274638"/>
            <a:ext cx="8915400" cy="1143000"/>
          </a:xfrm>
        </p:spPr>
        <p:txBody>
          <a:bodyPr/>
          <a:lstStyle>
            <a:lvl1pPr>
              <a:defRPr/>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495300" y="1535113"/>
            <a:ext cx="437687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4" name="コンテンツ プレースホルダ 3"/>
          <p:cNvSpPr>
            <a:spLocks noGrp="1"/>
          </p:cNvSpPr>
          <p:nvPr>
            <p:ph sz="half" idx="2"/>
          </p:nvPr>
        </p:nvSpPr>
        <p:spPr>
          <a:xfrm>
            <a:off x="495300" y="2174875"/>
            <a:ext cx="437687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 4"/>
          <p:cNvSpPr>
            <a:spLocks noGrp="1"/>
          </p:cNvSpPr>
          <p:nvPr>
            <p:ph type="body" sz="quarter" idx="3"/>
          </p:nvPr>
        </p:nvSpPr>
        <p:spPr>
          <a:xfrm>
            <a:off x="5032111" y="1535113"/>
            <a:ext cx="437859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6" name="コンテンツ プレースホルダ 5"/>
          <p:cNvSpPr>
            <a:spLocks noGrp="1"/>
          </p:cNvSpPr>
          <p:nvPr>
            <p:ph sz="quarter" idx="4"/>
          </p:nvPr>
        </p:nvSpPr>
        <p:spPr>
          <a:xfrm>
            <a:off x="5032111" y="2174875"/>
            <a:ext cx="437859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7" name="日付プレースホルダ 3"/>
          <p:cNvSpPr>
            <a:spLocks noGrp="1"/>
          </p:cNvSpPr>
          <p:nvPr>
            <p:ph type="dt" sz="half" idx="10"/>
          </p:nvPr>
        </p:nvSpPr>
        <p:spPr/>
        <p:txBody>
          <a:bodyPr/>
          <a:lstStyle>
            <a:lvl1pPr>
              <a:defRPr/>
            </a:lvl1pPr>
          </a:lstStyle>
          <a:p>
            <a:pPr>
              <a:defRPr/>
            </a:pPr>
            <a:fld id="{C1C1F3CD-654C-4DAE-9802-1723B223F29D}" type="datetime1">
              <a:rPr lang="ja-JP" altLang="en-US" smtClean="0"/>
              <a:t>2017/5/11</a:t>
            </a:fld>
            <a:endParaRPr lang="ja-JP" altLang="en-US"/>
          </a:p>
        </p:txBody>
      </p:sp>
      <p:sp>
        <p:nvSpPr>
          <p:cNvPr id="8"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9" name="スライド番号プレースホルダ 5"/>
          <p:cNvSpPr>
            <a:spLocks noGrp="1"/>
          </p:cNvSpPr>
          <p:nvPr>
            <p:ph type="sldNum" sz="quarter" idx="12"/>
          </p:nvPr>
        </p:nvSpPr>
        <p:spPr/>
        <p:txBody>
          <a:bodyPr/>
          <a:lstStyle>
            <a:lvl1pPr>
              <a:defRPr/>
            </a:lvl1pPr>
          </a:lstStyle>
          <a:p>
            <a:fld id="{75A1F7E0-765A-453C-91E2-03AFBCE9B4E8}" type="slidenum">
              <a:rPr lang="ja-JP" altLang="en-US"/>
              <a:pPr/>
              <a:t>‹#›</a:t>
            </a:fld>
            <a:endParaRPr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日付プレースホルダ 3"/>
          <p:cNvSpPr>
            <a:spLocks noGrp="1"/>
          </p:cNvSpPr>
          <p:nvPr>
            <p:ph type="dt" sz="half" idx="10"/>
          </p:nvPr>
        </p:nvSpPr>
        <p:spPr/>
        <p:txBody>
          <a:bodyPr/>
          <a:lstStyle>
            <a:lvl1pPr>
              <a:defRPr/>
            </a:lvl1pPr>
          </a:lstStyle>
          <a:p>
            <a:pPr>
              <a:defRPr/>
            </a:pPr>
            <a:fld id="{1C1BA0AB-B5D1-4110-8D6F-F2EB073B9C46}" type="datetime1">
              <a:rPr lang="ja-JP" altLang="en-US" smtClean="0"/>
              <a:t>2017/5/11</a:t>
            </a:fld>
            <a:endParaRPr lang="ja-JP" altLang="en-US"/>
          </a:p>
        </p:txBody>
      </p:sp>
      <p:sp>
        <p:nvSpPr>
          <p:cNvPr id="4"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5" name="スライド番号プレースホルダ 5"/>
          <p:cNvSpPr>
            <a:spLocks noGrp="1"/>
          </p:cNvSpPr>
          <p:nvPr>
            <p:ph type="sldNum" sz="quarter" idx="12"/>
          </p:nvPr>
        </p:nvSpPr>
        <p:spPr/>
        <p:txBody>
          <a:bodyPr/>
          <a:lstStyle>
            <a:lvl1pPr>
              <a:defRPr/>
            </a:lvl1pPr>
          </a:lstStyle>
          <a:p>
            <a:fld id="{91A4F43B-DCF9-4144-A0AB-360EF139FE1F}" type="slidenum">
              <a:rPr lang="ja-JP" altLang="en-US"/>
              <a:pPr/>
              <a:t>‹#›</a:t>
            </a:fld>
            <a:endParaRPr lang="ja-JP"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3"/>
          <p:cNvSpPr>
            <a:spLocks noGrp="1"/>
          </p:cNvSpPr>
          <p:nvPr>
            <p:ph type="dt" sz="half" idx="10"/>
          </p:nvPr>
        </p:nvSpPr>
        <p:spPr/>
        <p:txBody>
          <a:bodyPr/>
          <a:lstStyle>
            <a:lvl1pPr>
              <a:defRPr/>
            </a:lvl1pPr>
          </a:lstStyle>
          <a:p>
            <a:pPr>
              <a:defRPr/>
            </a:pPr>
            <a:fld id="{98F0BB5E-72D1-4DEC-985E-AFC31DCE0C0F}" type="datetime1">
              <a:rPr lang="ja-JP" altLang="en-US" smtClean="0"/>
              <a:t>2017/5/11</a:t>
            </a:fld>
            <a:endParaRPr lang="ja-JP" altLang="en-US"/>
          </a:p>
        </p:txBody>
      </p:sp>
      <p:sp>
        <p:nvSpPr>
          <p:cNvPr id="3"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4" name="スライド番号プレースホルダ 5"/>
          <p:cNvSpPr>
            <a:spLocks noGrp="1"/>
          </p:cNvSpPr>
          <p:nvPr>
            <p:ph type="sldNum" sz="quarter" idx="12"/>
          </p:nvPr>
        </p:nvSpPr>
        <p:spPr/>
        <p:txBody>
          <a:bodyPr/>
          <a:lstStyle>
            <a:lvl1pPr>
              <a:defRPr/>
            </a:lvl1pPr>
          </a:lstStyle>
          <a:p>
            <a:fld id="{3170A8D3-94D6-4702-BA45-C478895B17A5}" type="slidenum">
              <a:rPr lang="ja-JP" altLang="en-US"/>
              <a:pPr/>
              <a:t>‹#›</a:t>
            </a:fld>
            <a:endParaRPr lang="ja-JP"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0" y="273050"/>
            <a:ext cx="3259006" cy="1162050"/>
          </a:xfrm>
        </p:spPr>
        <p:txBody>
          <a:bodyPr anchor="b"/>
          <a:lstStyle>
            <a:lvl1pPr algn="l">
              <a:defRPr sz="2000" b="1"/>
            </a:lvl1p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a:xfrm>
            <a:off x="3872971" y="273051"/>
            <a:ext cx="5537729"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 3"/>
          <p:cNvSpPr>
            <a:spLocks noGrp="1"/>
          </p:cNvSpPr>
          <p:nvPr>
            <p:ph type="body" sz="half" idx="2"/>
          </p:nvPr>
        </p:nvSpPr>
        <p:spPr>
          <a:xfrm>
            <a:off x="495300" y="1435101"/>
            <a:ext cx="3259006"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
        <p:nvSpPr>
          <p:cNvPr id="5" name="日付プレースホルダ 3"/>
          <p:cNvSpPr>
            <a:spLocks noGrp="1"/>
          </p:cNvSpPr>
          <p:nvPr>
            <p:ph type="dt" sz="half" idx="10"/>
          </p:nvPr>
        </p:nvSpPr>
        <p:spPr/>
        <p:txBody>
          <a:bodyPr/>
          <a:lstStyle>
            <a:lvl1pPr>
              <a:defRPr/>
            </a:lvl1pPr>
          </a:lstStyle>
          <a:p>
            <a:pPr>
              <a:defRPr/>
            </a:pPr>
            <a:fld id="{5F5F9A9A-CC4C-48CE-9C9B-9CFA1FD502A5}" type="datetime1">
              <a:rPr lang="ja-JP" altLang="en-US" smtClean="0"/>
              <a:t>2017/5/11</a:t>
            </a:fld>
            <a:endParaRPr lang="ja-JP" altLang="en-US"/>
          </a:p>
        </p:txBody>
      </p:sp>
      <p:sp>
        <p:nvSpPr>
          <p:cNvPr id="6"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7" name="スライド番号プレースホルダ 5"/>
          <p:cNvSpPr>
            <a:spLocks noGrp="1"/>
          </p:cNvSpPr>
          <p:nvPr>
            <p:ph type="sldNum" sz="quarter" idx="12"/>
          </p:nvPr>
        </p:nvSpPr>
        <p:spPr/>
        <p:txBody>
          <a:bodyPr/>
          <a:lstStyle>
            <a:lvl1pPr>
              <a:defRPr/>
            </a:lvl1pPr>
          </a:lstStyle>
          <a:p>
            <a:fld id="{7DEFE316-D8CE-4DC3-B732-B584F7CF727A}" type="slidenum">
              <a:rPr lang="ja-JP" altLang="en-US"/>
              <a:pPr/>
              <a:t>‹#›</a:t>
            </a:fld>
            <a:endParaRPr lang="ja-JP"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タイトル プレースホルダ 1"/>
          <p:cNvSpPr>
            <a:spLocks noGrp="1"/>
          </p:cNvSpPr>
          <p:nvPr>
            <p:ph type="title"/>
          </p:nvPr>
        </p:nvSpPr>
        <p:spPr bwMode="auto">
          <a:xfrm>
            <a:off x="495300" y="274638"/>
            <a:ext cx="89154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ja-JP" altLang="en-US" smtClean="0"/>
              <a:t>マスタ タイトルの書式設定</a:t>
            </a:r>
          </a:p>
        </p:txBody>
      </p:sp>
      <p:sp>
        <p:nvSpPr>
          <p:cNvPr id="1027" name="テキスト プレースホルダ 2"/>
          <p:cNvSpPr>
            <a:spLocks noGrp="1"/>
          </p:cNvSpPr>
          <p:nvPr>
            <p:ph type="body" idx="1"/>
          </p:nvPr>
        </p:nvSpPr>
        <p:spPr bwMode="auto">
          <a:xfrm>
            <a:off x="495300" y="1600200"/>
            <a:ext cx="89154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p>
        </p:txBody>
      </p:sp>
      <p:sp>
        <p:nvSpPr>
          <p:cNvPr id="4" name="日付プレースホルダ 3"/>
          <p:cNvSpPr>
            <a:spLocks noGrp="1"/>
          </p:cNvSpPr>
          <p:nvPr>
            <p:ph type="dt" sz="half" idx="2"/>
          </p:nvPr>
        </p:nvSpPr>
        <p:spPr>
          <a:xfrm>
            <a:off x="495300" y="6356350"/>
            <a:ext cx="2311400" cy="365125"/>
          </a:xfrm>
          <a:prstGeom prst="rect">
            <a:avLst/>
          </a:prstGeom>
        </p:spPr>
        <p:txBody>
          <a:bodyPr vert="horz" lIns="91440" tIns="45720" rIns="91440" bIns="45720" rtlCol="0" anchor="ctr"/>
          <a:lstStyle>
            <a:lvl1pPr algn="l" eaLnBrk="1" fontAlgn="auto" hangingPunct="1">
              <a:spcBef>
                <a:spcPts val="0"/>
              </a:spcBef>
              <a:spcAft>
                <a:spcPts val="0"/>
              </a:spcAft>
              <a:defRPr sz="1200">
                <a:solidFill>
                  <a:schemeClr val="tx1">
                    <a:tint val="75000"/>
                  </a:schemeClr>
                </a:solidFill>
                <a:latin typeface="+mn-lt"/>
                <a:ea typeface="+mn-ea"/>
              </a:defRPr>
            </a:lvl1pPr>
          </a:lstStyle>
          <a:p>
            <a:pPr>
              <a:defRPr/>
            </a:pPr>
            <a:fld id="{D054F77B-7BA1-4122-8719-5574ED84F693}" type="datetime1">
              <a:rPr lang="ja-JP" altLang="en-US" smtClean="0"/>
              <a:t>2017/5/11</a:t>
            </a:fld>
            <a:endParaRPr lang="ja-JP" altLang="en-US"/>
          </a:p>
        </p:txBody>
      </p:sp>
      <p:sp>
        <p:nvSpPr>
          <p:cNvPr id="5" name="フッター プレースホルダ 4"/>
          <p:cNvSpPr>
            <a:spLocks noGrp="1"/>
          </p:cNvSpPr>
          <p:nvPr>
            <p:ph type="ftr" sz="quarter" idx="3"/>
          </p:nvPr>
        </p:nvSpPr>
        <p:spPr>
          <a:xfrm>
            <a:off x="3384550" y="6356350"/>
            <a:ext cx="31369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schemeClr val="tx1">
                    <a:tint val="75000"/>
                  </a:schemeClr>
                </a:solidFill>
                <a:latin typeface="+mn-lt"/>
                <a:ea typeface="+mn-ea"/>
              </a:defRPr>
            </a:lvl1pPr>
          </a:lstStyle>
          <a:p>
            <a:pPr>
              <a:defRPr/>
            </a:pPr>
            <a:endParaRPr lang="ja-JP" altLang="en-US"/>
          </a:p>
        </p:txBody>
      </p:sp>
      <p:sp>
        <p:nvSpPr>
          <p:cNvPr id="6" name="スライド番号プレースホルダ 5"/>
          <p:cNvSpPr>
            <a:spLocks noGrp="1"/>
          </p:cNvSpPr>
          <p:nvPr>
            <p:ph type="sldNum" sz="quarter" idx="4"/>
          </p:nvPr>
        </p:nvSpPr>
        <p:spPr>
          <a:xfrm>
            <a:off x="7099300" y="6356350"/>
            <a:ext cx="23114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rgbClr val="898989"/>
                </a:solidFill>
                <a:latin typeface="Calibri" pitchFamily="34" charset="0"/>
              </a:defRPr>
            </a:lvl1pPr>
          </a:lstStyle>
          <a:p>
            <a:fld id="{1216D17B-4EB4-49CC-82FC-DFAC4DDDF9E1}" type="slidenum">
              <a:rPr lang="ja-JP" altLang="en-US"/>
              <a:pPr/>
              <a:t>‹#›</a:t>
            </a:fld>
            <a:endParaRPr lang="ja-JP"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hf hdr="0" ftr="0" dt="0"/>
  <p:txStyles>
    <p:titleStyle>
      <a:lvl1pPr algn="ctr" rtl="0" eaLnBrk="0" fontAlgn="base" hangingPunct="0">
        <a:spcBef>
          <a:spcPct val="0"/>
        </a:spcBef>
        <a:spcAft>
          <a:spcPct val="0"/>
        </a:spcAft>
        <a:defRPr kumimoji="1" sz="4400" kern="1200">
          <a:solidFill>
            <a:schemeClr val="tx1"/>
          </a:solidFill>
          <a:latin typeface="+mj-lt"/>
          <a:ea typeface="+mj-ea"/>
          <a:cs typeface="+mj-cs"/>
        </a:defRPr>
      </a:lvl1pPr>
      <a:lvl2pPr algn="ctr" rtl="0" eaLnBrk="0" fontAlgn="base" hangingPunct="0">
        <a:spcBef>
          <a:spcPct val="0"/>
        </a:spcBef>
        <a:spcAft>
          <a:spcPct val="0"/>
        </a:spcAft>
        <a:defRPr kumimoji="1" sz="4400">
          <a:solidFill>
            <a:schemeClr val="tx1"/>
          </a:solidFill>
          <a:latin typeface="Calibri" pitchFamily="34" charset="0"/>
          <a:ea typeface="ＭＳ Ｐゴシック" charset="-128"/>
        </a:defRPr>
      </a:lvl2pPr>
      <a:lvl3pPr algn="ctr" rtl="0" eaLnBrk="0" fontAlgn="base" hangingPunct="0">
        <a:spcBef>
          <a:spcPct val="0"/>
        </a:spcBef>
        <a:spcAft>
          <a:spcPct val="0"/>
        </a:spcAft>
        <a:defRPr kumimoji="1" sz="4400">
          <a:solidFill>
            <a:schemeClr val="tx1"/>
          </a:solidFill>
          <a:latin typeface="Calibri" pitchFamily="34" charset="0"/>
          <a:ea typeface="ＭＳ Ｐゴシック" charset="-128"/>
        </a:defRPr>
      </a:lvl3pPr>
      <a:lvl4pPr algn="ctr" rtl="0" eaLnBrk="0" fontAlgn="base" hangingPunct="0">
        <a:spcBef>
          <a:spcPct val="0"/>
        </a:spcBef>
        <a:spcAft>
          <a:spcPct val="0"/>
        </a:spcAft>
        <a:defRPr kumimoji="1" sz="4400">
          <a:solidFill>
            <a:schemeClr val="tx1"/>
          </a:solidFill>
          <a:latin typeface="Calibri" pitchFamily="34" charset="0"/>
          <a:ea typeface="ＭＳ Ｐゴシック" charset="-128"/>
        </a:defRPr>
      </a:lvl4pPr>
      <a:lvl5pPr algn="ctr" rtl="0" eaLnBrk="0" fontAlgn="base" hangingPunct="0">
        <a:spcBef>
          <a:spcPct val="0"/>
        </a:spcBef>
        <a:spcAft>
          <a:spcPct val="0"/>
        </a:spcAft>
        <a:defRPr kumimoji="1" sz="4400">
          <a:solidFill>
            <a:schemeClr val="tx1"/>
          </a:solidFill>
          <a:latin typeface="Calibri" pitchFamily="34" charset="0"/>
          <a:ea typeface="ＭＳ Ｐゴシック" charset="-128"/>
        </a:defRPr>
      </a:lvl5pPr>
      <a:lvl6pPr marL="457200" algn="ctr" rtl="0" fontAlgn="base">
        <a:spcBef>
          <a:spcPct val="0"/>
        </a:spcBef>
        <a:spcAft>
          <a:spcPct val="0"/>
        </a:spcAft>
        <a:defRPr kumimoji="1" sz="4400">
          <a:solidFill>
            <a:schemeClr val="tx1"/>
          </a:solidFill>
          <a:latin typeface="Calibri" pitchFamily="34" charset="0"/>
          <a:ea typeface="ＭＳ Ｐゴシック" charset="-128"/>
        </a:defRPr>
      </a:lvl6pPr>
      <a:lvl7pPr marL="914400" algn="ctr" rtl="0" fontAlgn="base">
        <a:spcBef>
          <a:spcPct val="0"/>
        </a:spcBef>
        <a:spcAft>
          <a:spcPct val="0"/>
        </a:spcAft>
        <a:defRPr kumimoji="1" sz="4400">
          <a:solidFill>
            <a:schemeClr val="tx1"/>
          </a:solidFill>
          <a:latin typeface="Calibri" pitchFamily="34" charset="0"/>
          <a:ea typeface="ＭＳ Ｐゴシック" charset="-128"/>
        </a:defRPr>
      </a:lvl7pPr>
      <a:lvl8pPr marL="1371600" algn="ctr" rtl="0" fontAlgn="base">
        <a:spcBef>
          <a:spcPct val="0"/>
        </a:spcBef>
        <a:spcAft>
          <a:spcPct val="0"/>
        </a:spcAft>
        <a:defRPr kumimoji="1" sz="4400">
          <a:solidFill>
            <a:schemeClr val="tx1"/>
          </a:solidFill>
          <a:latin typeface="Calibri" pitchFamily="34" charset="0"/>
          <a:ea typeface="ＭＳ Ｐゴシック" charset="-128"/>
        </a:defRPr>
      </a:lvl8pPr>
      <a:lvl9pPr marL="1828800" algn="ctr" rtl="0" fontAlgn="base">
        <a:spcBef>
          <a:spcPct val="0"/>
        </a:spcBef>
        <a:spcAft>
          <a:spcPct val="0"/>
        </a:spcAft>
        <a:defRPr kumimoji="1" sz="4400">
          <a:solidFill>
            <a:schemeClr val="tx1"/>
          </a:solidFill>
          <a:latin typeface="Calibri" pitchFamily="34" charset="0"/>
          <a:ea typeface="ＭＳ Ｐゴシック" charset="-128"/>
        </a:defRPr>
      </a:lvl9pPr>
    </p:titleStyle>
    <p:bodyStyle>
      <a:lvl1pPr marL="342900" indent="-342900" algn="l" rtl="0" eaLnBrk="0" fontAlgn="base" hangingPunct="0">
        <a:spcBef>
          <a:spcPct val="20000"/>
        </a:spcBef>
        <a:spcAft>
          <a:spcPct val="0"/>
        </a:spcAft>
        <a:buFont typeface="Arial" charset="0"/>
        <a:buChar char="•"/>
        <a:defRPr kumimoji="1"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kumimoji="1"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kumimoji="1"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kumimoji="1"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package" Target="../embeddings/Microsoft_Word___.docx"/><Relationship Id="rId2" Type="http://schemas.openxmlformats.org/officeDocument/2006/relationships/slideLayout" Target="../slideLayouts/slideLayout7.xml"/><Relationship Id="rId1" Type="http://schemas.openxmlformats.org/officeDocument/2006/relationships/vmlDrawing" Target="../drawings/vmlDrawing1.vml"/><Relationship Id="rId4" Type="http://schemas.openxmlformats.org/officeDocument/2006/relationships/image" Target="../media/image1.e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正方形/長方形 5"/>
          <p:cNvSpPr/>
          <p:nvPr/>
        </p:nvSpPr>
        <p:spPr>
          <a:xfrm>
            <a:off x="144000" y="943797"/>
            <a:ext cx="5436000" cy="2557211"/>
          </a:xfrm>
          <a:prstGeom prst="rect">
            <a:avLst/>
          </a:prstGeom>
          <a:solidFill>
            <a:schemeClr val="accent3">
              <a:lumMod val="20000"/>
              <a:lumOff val="80000"/>
            </a:schemeClr>
          </a:solidFill>
          <a:ln w="6350">
            <a:solidFill>
              <a:schemeClr val="tx1"/>
            </a:solidFill>
          </a:ln>
        </p:spPr>
        <p:txBody>
          <a:bodyPr wrap="square" lIns="72000" tIns="180000" rIns="72000" bIns="36000" anchor="ctr" anchorCtr="0">
            <a:spAutoFit/>
          </a:bodyPr>
          <a:lstStyle/>
          <a:p>
            <a:pPr algn="just"/>
            <a:r>
              <a:rPr lang="ja-JP" altLang="en-US" sz="1300" dirty="0">
                <a:latin typeface="HGSｺﾞｼｯｸM" panose="020B0600000000000000" pitchFamily="50" charset="-128"/>
                <a:ea typeface="HGSｺﾞｼｯｸM" panose="020B0600000000000000" pitchFamily="50" charset="-128"/>
              </a:rPr>
              <a:t>　</a:t>
            </a:r>
            <a:r>
              <a:rPr lang="ja-JP" altLang="en-US" sz="1300" dirty="0" smtClean="0">
                <a:latin typeface="HGSｺﾞｼｯｸM" panose="020B0600000000000000" pitchFamily="50" charset="-128"/>
                <a:ea typeface="HGSｺﾞｼｯｸM" panose="020B0600000000000000" pitchFamily="50" charset="-128"/>
              </a:rPr>
              <a:t>監事</a:t>
            </a:r>
            <a:r>
              <a:rPr lang="ja-JP" altLang="en-US" sz="1300" dirty="0">
                <a:latin typeface="HGSｺﾞｼｯｸM" panose="020B0600000000000000" pitchFamily="50" charset="-128"/>
                <a:ea typeface="HGSｺﾞｼｯｸM" panose="020B0600000000000000" pitchFamily="50" charset="-128"/>
              </a:rPr>
              <a:t>は、計算関係書類（計算書類及びその附属明細書）及び財産目録を受領したときは、次に掲げる事項を内容とする監査報告を作成しなければならない（改正後社会福祉法施行規則第２条の</a:t>
            </a:r>
            <a:r>
              <a:rPr lang="en-US" altLang="ja-JP" sz="1300" dirty="0">
                <a:latin typeface="HGSｺﾞｼｯｸM" panose="020B0600000000000000" pitchFamily="50" charset="-128"/>
                <a:ea typeface="HGSｺﾞｼｯｸM" panose="020B0600000000000000" pitchFamily="50" charset="-128"/>
              </a:rPr>
              <a:t>27</a:t>
            </a:r>
            <a:r>
              <a:rPr lang="ja-JP" altLang="en-US" sz="1300" dirty="0">
                <a:latin typeface="HGSｺﾞｼｯｸM" panose="020B0600000000000000" pitchFamily="50" charset="-128"/>
                <a:ea typeface="HGSｺﾞｼｯｸM" panose="020B0600000000000000" pitchFamily="50" charset="-128"/>
              </a:rPr>
              <a:t>及び第２条の</a:t>
            </a:r>
            <a:r>
              <a:rPr lang="en-US" altLang="ja-JP" sz="1300" dirty="0">
                <a:latin typeface="HGSｺﾞｼｯｸM" panose="020B0600000000000000" pitchFamily="50" charset="-128"/>
                <a:ea typeface="HGSｺﾞｼｯｸM" panose="020B0600000000000000" pitchFamily="50" charset="-128"/>
              </a:rPr>
              <a:t>40</a:t>
            </a:r>
            <a:r>
              <a:rPr lang="ja-JP" altLang="en-US" sz="1300" dirty="0">
                <a:latin typeface="HGSｺﾞｼｯｸM" panose="020B0600000000000000" pitchFamily="50" charset="-128"/>
                <a:ea typeface="HGSｺﾞｼｯｸM" panose="020B0600000000000000" pitchFamily="50" charset="-128"/>
              </a:rPr>
              <a:t>第２項）。</a:t>
            </a:r>
          </a:p>
          <a:p>
            <a:pPr marL="179388" indent="-179388" algn="just"/>
            <a:r>
              <a:rPr lang="ja-JP" altLang="en-US" sz="1300" dirty="0">
                <a:latin typeface="HGSｺﾞｼｯｸM" panose="020B0600000000000000" pitchFamily="50" charset="-128"/>
                <a:ea typeface="HGSｺﾞｼｯｸM" panose="020B0600000000000000" pitchFamily="50" charset="-128"/>
              </a:rPr>
              <a:t>・　監事の監査の方法及びその内容</a:t>
            </a:r>
          </a:p>
          <a:p>
            <a:pPr marL="179388" indent="-179388" algn="just"/>
            <a:r>
              <a:rPr lang="ja-JP" altLang="en-US" sz="1300" dirty="0">
                <a:latin typeface="HGSｺﾞｼｯｸM" panose="020B0600000000000000" pitchFamily="50" charset="-128"/>
                <a:ea typeface="HGSｺﾞｼｯｸM" panose="020B0600000000000000" pitchFamily="50" charset="-128"/>
              </a:rPr>
              <a:t>・　計算関係書類が当該法人の財産、収支及び純資産の増減の状況を全ての重要な点において適正に表示しているかどうかについての意見</a:t>
            </a:r>
          </a:p>
          <a:p>
            <a:pPr marL="179388" indent="-179388" algn="just"/>
            <a:r>
              <a:rPr lang="ja-JP" altLang="en-US" sz="1300" dirty="0">
                <a:latin typeface="HGSｺﾞｼｯｸM" panose="020B0600000000000000" pitchFamily="50" charset="-128"/>
                <a:ea typeface="HGSｺﾞｼｯｸM" panose="020B0600000000000000" pitchFamily="50" charset="-128"/>
              </a:rPr>
              <a:t>・　監査のため必要な調査ができなかったときは、その旨及びその理由</a:t>
            </a:r>
          </a:p>
          <a:p>
            <a:pPr marL="179388" indent="-179388" algn="just"/>
            <a:r>
              <a:rPr lang="ja-JP" altLang="en-US" sz="1300" dirty="0">
                <a:latin typeface="HGSｺﾞｼｯｸM" panose="020B0600000000000000" pitchFamily="50" charset="-128"/>
                <a:ea typeface="HGSｺﾞｼｯｸM" panose="020B0600000000000000" pitchFamily="50" charset="-128"/>
              </a:rPr>
              <a:t>・　追記情報</a:t>
            </a:r>
            <a:r>
              <a:rPr lang="ja-JP" altLang="en-US" sz="1100" dirty="0">
                <a:latin typeface="HGSｺﾞｼｯｸM" panose="020B0600000000000000" pitchFamily="50" charset="-128"/>
                <a:ea typeface="HGSｺﾞｼｯｸM" panose="020B0600000000000000" pitchFamily="50" charset="-128"/>
              </a:rPr>
              <a:t>（会計方針の変更、重要な偶発事象、重要な偶発事象などの事項のうち、監事の判断に関して説明を付す必要がある事項又は計算関係書類の内容のうち強調する必要がある事項）</a:t>
            </a:r>
          </a:p>
          <a:p>
            <a:pPr marL="179388" indent="-179388" algn="just"/>
            <a:r>
              <a:rPr lang="ja-JP" altLang="en-US" sz="1300" dirty="0">
                <a:latin typeface="HGSｺﾞｼｯｸM" panose="020B0600000000000000" pitchFamily="50" charset="-128"/>
                <a:ea typeface="HGSｺﾞｼｯｸM" panose="020B0600000000000000" pitchFamily="50" charset="-128"/>
              </a:rPr>
              <a:t>・　監査報告を作成した</a:t>
            </a:r>
            <a:r>
              <a:rPr lang="ja-JP" altLang="en-US" sz="1300" dirty="0" smtClean="0">
                <a:latin typeface="HGSｺﾞｼｯｸM" panose="020B0600000000000000" pitchFamily="50" charset="-128"/>
                <a:ea typeface="HGSｺﾞｼｯｸM" panose="020B0600000000000000" pitchFamily="50" charset="-128"/>
              </a:rPr>
              <a:t>日</a:t>
            </a:r>
            <a:r>
              <a:rPr lang="ja-JP" altLang="en-US" sz="1300" dirty="0">
                <a:latin typeface="HGSｺﾞｼｯｸM" panose="020B0600000000000000" pitchFamily="50" charset="-128"/>
                <a:ea typeface="HGSｺﾞｼｯｸM" panose="020B0600000000000000" pitchFamily="50" charset="-128"/>
              </a:rPr>
              <a:t>　</a:t>
            </a:r>
          </a:p>
        </p:txBody>
      </p:sp>
      <p:sp>
        <p:nvSpPr>
          <p:cNvPr id="7" name="額縁 6"/>
          <p:cNvSpPr/>
          <p:nvPr/>
        </p:nvSpPr>
        <p:spPr>
          <a:xfrm>
            <a:off x="64233" y="44628"/>
            <a:ext cx="9777536" cy="576064"/>
          </a:xfrm>
          <a:prstGeom prst="bevel">
            <a:avLst/>
          </a:prstGeom>
          <a:pattFill prst="pct30">
            <a:fgClr>
              <a:schemeClr val="accent2">
                <a:lumMod val="40000"/>
                <a:lumOff val="60000"/>
              </a:schemeClr>
            </a:fgClr>
            <a:bgClr>
              <a:schemeClr val="bg1"/>
            </a:bgClr>
          </a:pattFill>
          <a:ln w="9525">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ja-JP" altLang="en-US" sz="2000" dirty="0">
                <a:solidFill>
                  <a:prstClr val="black"/>
                </a:solidFill>
                <a:latin typeface="ＤＦ特太ゴシック体" panose="020B0509000000000000" pitchFamily="49" charset="-128"/>
                <a:ea typeface="ＤＦ特太ゴシック体" panose="020B0509000000000000" pitchFamily="49" charset="-128"/>
              </a:rPr>
              <a:t>　　監事の監査</a:t>
            </a:r>
            <a:r>
              <a:rPr lang="ja-JP" altLang="en-US" sz="2000" dirty="0" smtClean="0">
                <a:solidFill>
                  <a:prstClr val="black"/>
                </a:solidFill>
                <a:latin typeface="ＤＦ特太ゴシック体" panose="020B0509000000000000" pitchFamily="49" charset="-128"/>
                <a:ea typeface="ＤＦ特太ゴシック体" panose="020B0509000000000000" pitchFamily="49" charset="-128"/>
              </a:rPr>
              <a:t>報告について</a:t>
            </a:r>
            <a:endParaRPr lang="ja-JP" altLang="en-US" sz="2000" dirty="0">
              <a:solidFill>
                <a:prstClr val="black"/>
              </a:solidFill>
              <a:latin typeface="ＤＦ特太ゴシック体" panose="020B0509000000000000" pitchFamily="49" charset="-128"/>
              <a:ea typeface="ＤＦ特太ゴシック体" panose="020B0509000000000000" pitchFamily="49" charset="-128"/>
            </a:endParaRPr>
          </a:p>
        </p:txBody>
      </p:sp>
      <p:sp>
        <p:nvSpPr>
          <p:cNvPr id="10" name="正方形/長方形 9"/>
          <p:cNvSpPr/>
          <p:nvPr/>
        </p:nvSpPr>
        <p:spPr>
          <a:xfrm>
            <a:off x="144000" y="3717032"/>
            <a:ext cx="5436000" cy="3024000"/>
          </a:xfrm>
          <a:prstGeom prst="rect">
            <a:avLst/>
          </a:prstGeom>
          <a:solidFill>
            <a:schemeClr val="accent6">
              <a:lumMod val="20000"/>
              <a:lumOff val="80000"/>
            </a:schemeClr>
          </a:solidFill>
          <a:ln w="6350">
            <a:solidFill>
              <a:schemeClr val="tx1"/>
            </a:solidFill>
          </a:ln>
        </p:spPr>
        <p:txBody>
          <a:bodyPr wrap="square" lIns="72000" tIns="180000" rIns="72000" bIns="36000" anchor="ctr" anchorCtr="0">
            <a:spAutoFit/>
          </a:bodyPr>
          <a:lstStyle/>
          <a:p>
            <a:pPr algn="just"/>
            <a:r>
              <a:rPr lang="ja-JP" altLang="en-US" sz="1300" dirty="0">
                <a:latin typeface="HGSｺﾞｼｯｸM" panose="020B0600000000000000" pitchFamily="50" charset="-128"/>
                <a:ea typeface="HGSｺﾞｼｯｸM" panose="020B0600000000000000" pitchFamily="50" charset="-128"/>
              </a:rPr>
              <a:t>　監事は、事業報告等（事業報告及びその附属明細書）を受領したときは、次に掲げる事項を内容とする監査報告を作成しなければならない（改正後社会福祉法施行規則第２条の</a:t>
            </a:r>
            <a:r>
              <a:rPr lang="en-US" altLang="ja-JP" sz="1300" dirty="0">
                <a:latin typeface="HGSｺﾞｼｯｸM" panose="020B0600000000000000" pitchFamily="50" charset="-128"/>
                <a:ea typeface="HGSｺﾞｼｯｸM" panose="020B0600000000000000" pitchFamily="50" charset="-128"/>
              </a:rPr>
              <a:t>36</a:t>
            </a:r>
            <a:r>
              <a:rPr lang="ja-JP" altLang="en-US" sz="1300" dirty="0">
                <a:latin typeface="HGSｺﾞｼｯｸM" panose="020B0600000000000000" pitchFamily="50" charset="-128"/>
                <a:ea typeface="HGSｺﾞｼｯｸM" panose="020B0600000000000000" pitchFamily="50" charset="-128"/>
              </a:rPr>
              <a:t>）。</a:t>
            </a:r>
          </a:p>
          <a:p>
            <a:pPr algn="just"/>
            <a:r>
              <a:rPr lang="ja-JP" altLang="en-US" sz="1300" dirty="0">
                <a:latin typeface="HGSｺﾞｼｯｸM" panose="020B0600000000000000" pitchFamily="50" charset="-128"/>
                <a:ea typeface="HGSｺﾞｼｯｸM" panose="020B0600000000000000" pitchFamily="50" charset="-128"/>
              </a:rPr>
              <a:t>・　監事の監査の方法及びその内容</a:t>
            </a:r>
          </a:p>
          <a:p>
            <a:pPr marL="179388" indent="-179388" algn="just"/>
            <a:r>
              <a:rPr lang="ja-JP" altLang="en-US" sz="1300" dirty="0">
                <a:latin typeface="HGSｺﾞｼｯｸM" panose="020B0600000000000000" pitchFamily="50" charset="-128"/>
                <a:ea typeface="HGSｺﾞｼｯｸM" panose="020B0600000000000000" pitchFamily="50" charset="-128"/>
              </a:rPr>
              <a:t>・　事業報告及びその附属明細書が法令又は定款に従い当該法人の状況を正しく示しているかどうかについての意見</a:t>
            </a:r>
          </a:p>
          <a:p>
            <a:pPr marL="179388" indent="-179388" algn="just"/>
            <a:r>
              <a:rPr lang="ja-JP" altLang="en-US" sz="1300" dirty="0">
                <a:latin typeface="HGSｺﾞｼｯｸM" panose="020B0600000000000000" pitchFamily="50" charset="-128"/>
                <a:ea typeface="HGSｺﾞｼｯｸM" panose="020B0600000000000000" pitchFamily="50" charset="-128"/>
              </a:rPr>
              <a:t>・　当該法人の理事の職務の遂行に関し、不正の行為又は法令若しくは定款に違反する重大な事実があったときは、その事実</a:t>
            </a:r>
          </a:p>
          <a:p>
            <a:pPr marL="179388" indent="-179388" algn="just"/>
            <a:r>
              <a:rPr lang="ja-JP" altLang="en-US" sz="1300" dirty="0">
                <a:latin typeface="HGSｺﾞｼｯｸM" panose="020B0600000000000000" pitchFamily="50" charset="-128"/>
                <a:ea typeface="HGSｺﾞｼｯｸM" panose="020B0600000000000000" pitchFamily="50" charset="-128"/>
              </a:rPr>
              <a:t>・　監査のため必要な調査ができなかったときは、その旨及びその理由</a:t>
            </a:r>
          </a:p>
          <a:p>
            <a:pPr marL="179388" indent="-179388" algn="just"/>
            <a:r>
              <a:rPr lang="ja-JP" altLang="en-US" sz="1300" dirty="0">
                <a:latin typeface="HGSｺﾞｼｯｸM" panose="020B0600000000000000" pitchFamily="50" charset="-128"/>
                <a:ea typeface="HGSｺﾞｼｯｸM" panose="020B0600000000000000" pitchFamily="50" charset="-128"/>
              </a:rPr>
              <a:t>・　内部管理体制の整備に関する決定又は決議の内容の概要及び当該体制の運用状況の概要（監査の範囲に属さないものを除く）がある場合において、当該事項の内容が相当でないと認めるときは、その旨及びその理由　</a:t>
            </a:r>
            <a:r>
              <a:rPr lang="en-US" altLang="ja-JP" sz="1100" dirty="0">
                <a:latin typeface="HGSｺﾞｼｯｸM" panose="020B0600000000000000" pitchFamily="50" charset="-128"/>
                <a:ea typeface="HGSｺﾞｼｯｸM" panose="020B0600000000000000" pitchFamily="50" charset="-128"/>
              </a:rPr>
              <a:t>※</a:t>
            </a:r>
            <a:r>
              <a:rPr lang="ja-JP" altLang="en-US" sz="1100" dirty="0">
                <a:latin typeface="HGSｺﾞｼｯｸM" panose="020B0600000000000000" pitchFamily="50" charset="-128"/>
                <a:ea typeface="HGSｺﾞｼｯｸM" panose="020B0600000000000000" pitchFamily="50" charset="-128"/>
              </a:rPr>
              <a:t>初年度は該当なし。</a:t>
            </a:r>
          </a:p>
          <a:p>
            <a:pPr marL="179388" indent="-179388" algn="just"/>
            <a:r>
              <a:rPr lang="ja-JP" altLang="en-US" sz="1300" dirty="0">
                <a:latin typeface="HGSｺﾞｼｯｸM" panose="020B0600000000000000" pitchFamily="50" charset="-128"/>
                <a:ea typeface="HGSｺﾞｼｯｸM" panose="020B0600000000000000" pitchFamily="50" charset="-128"/>
              </a:rPr>
              <a:t>・　監査報告を作成した日</a:t>
            </a:r>
          </a:p>
        </p:txBody>
      </p:sp>
      <p:sp>
        <p:nvSpPr>
          <p:cNvPr id="11" name="正方形/長方形 10"/>
          <p:cNvSpPr/>
          <p:nvPr/>
        </p:nvSpPr>
        <p:spPr>
          <a:xfrm>
            <a:off x="5673080" y="737150"/>
            <a:ext cx="3888000" cy="603618"/>
          </a:xfrm>
          <a:prstGeom prst="rect">
            <a:avLst/>
          </a:prstGeom>
        </p:spPr>
        <p:txBody>
          <a:bodyPr wrap="square" lIns="36000" tIns="36000" rIns="36000" bIns="36000" anchor="ctr" anchorCtr="0">
            <a:spAutoFit/>
          </a:bodyPr>
          <a:lstStyle/>
          <a:p>
            <a:pPr>
              <a:spcBef>
                <a:spcPts val="300"/>
              </a:spcBef>
            </a:pPr>
            <a:r>
              <a:rPr lang="ja-JP" altLang="en-US" sz="1200" dirty="0">
                <a:latin typeface="HGSｺﾞｼｯｸM" panose="020B0600000000000000" pitchFamily="50" charset="-128"/>
                <a:ea typeface="HGSｺﾞｼｯｸM" panose="020B0600000000000000" pitchFamily="50" charset="-128"/>
              </a:rPr>
              <a:t>＜監査報告書の様式例＞</a:t>
            </a:r>
          </a:p>
          <a:p>
            <a:pPr marL="263525" indent="-263525">
              <a:spcBef>
                <a:spcPts val="300"/>
              </a:spcBef>
            </a:pPr>
            <a:r>
              <a:rPr lang="ja-JP" altLang="en-US" sz="1000" dirty="0">
                <a:latin typeface="HGSｺﾞｼｯｸM" panose="020B0600000000000000" pitchFamily="50" charset="-128"/>
                <a:ea typeface="HGSｺﾞｼｯｸM" panose="020B0600000000000000" pitchFamily="50" charset="-128"/>
              </a:rPr>
              <a:t>　</a:t>
            </a:r>
            <a:r>
              <a:rPr lang="en-US" altLang="ja-JP" sz="1000" dirty="0" smtClean="0">
                <a:latin typeface="HGSｺﾞｼｯｸM" panose="020B0600000000000000" pitchFamily="50" charset="-128"/>
                <a:ea typeface="HGSｺﾞｼｯｸM" panose="020B0600000000000000" pitchFamily="50" charset="-128"/>
              </a:rPr>
              <a:t>※</a:t>
            </a:r>
            <a:r>
              <a:rPr lang="ja-JP" altLang="en-US" sz="1000" dirty="0" smtClean="0">
                <a:latin typeface="HGSｺﾞｼｯｸM" panose="020B0600000000000000" pitchFamily="50" charset="-128"/>
                <a:ea typeface="HGSｺﾞｼｯｸM" panose="020B0600000000000000" pitchFamily="50" charset="-128"/>
              </a:rPr>
              <a:t>　計算</a:t>
            </a:r>
            <a:r>
              <a:rPr lang="ja-JP" altLang="en-US" sz="1000" dirty="0">
                <a:latin typeface="HGSｺﾞｼｯｸM" panose="020B0600000000000000" pitchFamily="50" charset="-128"/>
                <a:ea typeface="HGSｺﾞｼｯｸM" panose="020B0600000000000000" pitchFamily="50" charset="-128"/>
              </a:rPr>
              <a:t>関係書類・財産目録及び事業報告等の監査報告を一本化した場合</a:t>
            </a:r>
          </a:p>
        </p:txBody>
      </p:sp>
      <p:sp>
        <p:nvSpPr>
          <p:cNvPr id="12" name="Rectangle 2"/>
          <p:cNvSpPr>
            <a:spLocks noChangeArrowheads="1"/>
          </p:cNvSpPr>
          <p:nvPr/>
        </p:nvSpPr>
        <p:spPr bwMode="auto">
          <a:xfrm>
            <a:off x="0" y="0"/>
            <a:ext cx="9906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ja-JP" altLang="en-US"/>
          </a:p>
        </p:txBody>
      </p:sp>
      <p:graphicFrame>
        <p:nvGraphicFramePr>
          <p:cNvPr id="13" name="オブジェクト 12"/>
          <p:cNvGraphicFramePr>
            <a:graphicFrameLocks noChangeAspect="1"/>
          </p:cNvGraphicFramePr>
          <p:nvPr>
            <p:extLst>
              <p:ext uri="{D42A27DB-BD31-4B8C-83A1-F6EECF244321}">
                <p14:modId xmlns:p14="http://schemas.microsoft.com/office/powerpoint/2010/main" val="1284195621"/>
              </p:ext>
            </p:extLst>
          </p:nvPr>
        </p:nvGraphicFramePr>
        <p:xfrm>
          <a:off x="5760000" y="1340768"/>
          <a:ext cx="3830261" cy="5384282"/>
        </p:xfrm>
        <a:graphic>
          <a:graphicData uri="http://schemas.openxmlformats.org/presentationml/2006/ole">
            <mc:AlternateContent xmlns:mc="http://schemas.openxmlformats.org/markup-compatibility/2006">
              <mc:Choice xmlns:v="urn:schemas-microsoft-com:vml" Requires="v">
                <p:oleObj spid="_x0000_s3083" name="文書" r:id="rId3" imgW="5394734" imgH="7583496" progId="Word.Document.12">
                  <p:embed/>
                </p:oleObj>
              </mc:Choice>
              <mc:Fallback>
                <p:oleObj name="文書" r:id="rId3" imgW="5394734" imgH="7583496" progId="Word.Document.12">
                  <p:embed/>
                  <p:pic>
                    <p:nvPicPr>
                      <p:cNvPr id="0" name="Object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760000" y="1340768"/>
                        <a:ext cx="3830261" cy="5384282"/>
                      </a:xfrm>
                      <a:prstGeom prst="rect">
                        <a:avLst/>
                      </a:prstGeom>
                      <a:noFill/>
                      <a:ln w="6350">
                        <a:solidFill>
                          <a:schemeClr val="tx1"/>
                        </a:solidFill>
                        <a:prstDash val="dash"/>
                      </a:ln>
                    </p:spPr>
                  </p:pic>
                </p:oleObj>
              </mc:Fallback>
            </mc:AlternateContent>
          </a:graphicData>
        </a:graphic>
      </p:graphicFrame>
      <p:sp>
        <p:nvSpPr>
          <p:cNvPr id="14" name="角丸四角形 13"/>
          <p:cNvSpPr/>
          <p:nvPr/>
        </p:nvSpPr>
        <p:spPr>
          <a:xfrm>
            <a:off x="288000" y="808513"/>
            <a:ext cx="2700000" cy="270000"/>
          </a:xfrm>
          <a:prstGeom prst="round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none" lIns="36000" tIns="54000" rIns="36000" bIns="0" rtlCol="0" anchor="ctr">
            <a:spAutoFit/>
          </a:bodyPr>
          <a:lstStyle/>
          <a:p>
            <a:pPr algn="ctr"/>
            <a:r>
              <a:rPr kumimoji="1" lang="ja-JP" altLang="en-US" sz="1400" b="1"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計算関係</a:t>
            </a:r>
            <a:r>
              <a:rPr lang="ja-JP" altLang="en-US" sz="1400" b="1"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書類・財産目録の監査</a:t>
            </a:r>
            <a:endParaRPr kumimoji="1" lang="ja-JP" altLang="en-US" sz="1400"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5" name="角丸四角形 14"/>
          <p:cNvSpPr/>
          <p:nvPr/>
        </p:nvSpPr>
        <p:spPr>
          <a:xfrm>
            <a:off x="288000" y="3591048"/>
            <a:ext cx="2700000" cy="270000"/>
          </a:xfrm>
          <a:prstGeom prst="round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none" lIns="36000" tIns="54000" rIns="36000" bIns="0" rtlCol="0" anchor="ctr">
            <a:spAutoFit/>
          </a:bodyPr>
          <a:lstStyle/>
          <a:p>
            <a:pPr algn="ctr"/>
            <a:r>
              <a:rPr lang="ja-JP" altLang="en-US" sz="1400" b="1"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事業報告等の監査</a:t>
            </a:r>
            <a:endParaRPr kumimoji="1" lang="ja-JP" altLang="en-US" sz="1400"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6" name="スライド番号プレースホルダー 2"/>
          <p:cNvSpPr>
            <a:spLocks noGrp="1"/>
          </p:cNvSpPr>
          <p:nvPr>
            <p:ph type="sldNum" sz="quarter" idx="12"/>
          </p:nvPr>
        </p:nvSpPr>
        <p:spPr>
          <a:xfrm>
            <a:off x="9643060" y="6577607"/>
            <a:ext cx="284052" cy="307777"/>
          </a:xfrm>
        </p:spPr>
        <p:txBody>
          <a:bodyPr wrap="none">
            <a:spAutoFit/>
          </a:bodyPr>
          <a:lstStyle/>
          <a:p>
            <a:fld id="{52B9BBCE-44B3-4F3C-BD4F-8EE7426561EA}" type="slidenum">
              <a:rPr kumimoji="1" lang="ja-JP" altLang="en-US" sz="1400" b="0" smtClean="0">
                <a:latin typeface="Arial" panose="020B0604020202020204" pitchFamily="34" charset="0"/>
                <a:ea typeface="メイリオ" panose="020B0604030504040204" pitchFamily="50" charset="-128"/>
                <a:cs typeface="Arial" panose="020B0604020202020204" pitchFamily="34" charset="0"/>
              </a:rPr>
              <a:t>0</a:t>
            </a:fld>
            <a:endParaRPr kumimoji="1" lang="ja-JP" altLang="en-US" sz="1400" b="0" dirty="0">
              <a:latin typeface="Arial" panose="020B0604020202020204" pitchFamily="34" charset="0"/>
              <a:ea typeface="メイリオ" panose="020B0604030504040204" pitchFamily="50" charset="-128"/>
              <a:cs typeface="Arial" panose="020B0604020202020204" pitchFamily="34" charset="0"/>
            </a:endParaRPr>
          </a:p>
        </p:txBody>
      </p:sp>
    </p:spTree>
    <p:extLst>
      <p:ext uri="{BB962C8B-B14F-4D97-AF65-F5344CB8AC3E}">
        <p14:creationId xmlns:p14="http://schemas.microsoft.com/office/powerpoint/2010/main" val="2989200307"/>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11505</TotalTime>
  <Words>20</Words>
  <Application>Microsoft Office PowerPoint</Application>
  <PresentationFormat>A4 210 x 297 mm</PresentationFormat>
  <Paragraphs>19</Paragraphs>
  <Slides>1</Slides>
  <Notes>0</Notes>
  <HiddenSlides>0</HiddenSlides>
  <MMClips>0</MMClips>
  <ScaleCrop>false</ScaleCrop>
  <HeadingPairs>
    <vt:vector size="8" baseType="variant">
      <vt:variant>
        <vt:lpstr>使用されているフォント</vt:lpstr>
      </vt:variant>
      <vt:variant>
        <vt:i4>6</vt:i4>
      </vt:variant>
      <vt:variant>
        <vt:lpstr>テーマ</vt:lpstr>
      </vt:variant>
      <vt:variant>
        <vt:i4>1</vt:i4>
      </vt:variant>
      <vt:variant>
        <vt:lpstr>埋め込まれた OLE サーバー</vt:lpstr>
      </vt:variant>
      <vt:variant>
        <vt:i4>1</vt:i4>
      </vt:variant>
      <vt:variant>
        <vt:lpstr>スライド タイトル</vt:lpstr>
      </vt:variant>
      <vt:variant>
        <vt:i4>1</vt:i4>
      </vt:variant>
    </vt:vector>
  </HeadingPairs>
  <TitlesOfParts>
    <vt:vector size="9" baseType="lpstr">
      <vt:lpstr>ＤＦ特太ゴシック体</vt:lpstr>
      <vt:lpstr>HGSｺﾞｼｯｸM</vt:lpstr>
      <vt:lpstr>ＭＳ Ｐゴシック</vt:lpstr>
      <vt:lpstr>メイリオ</vt:lpstr>
      <vt:lpstr>Arial</vt:lpstr>
      <vt:lpstr>Calibri</vt:lpstr>
      <vt:lpstr>Office テーマ</vt:lpstr>
      <vt:lpstr>文書</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社会福祉法人制度改革について</dc:title>
  <dc:creator>柳田 琢摩(yanagida-takuma)</dc:creator>
  <cp:lastModifiedBy>内部情報</cp:lastModifiedBy>
  <cp:revision>2</cp:revision>
  <cp:lastPrinted>2017-03-08T07:09:47Z</cp:lastPrinted>
  <dcterms:created xsi:type="dcterms:W3CDTF">2010-10-19T00:56:30Z</dcterms:created>
  <dcterms:modified xsi:type="dcterms:W3CDTF">2017-05-11T02:03:26Z</dcterms:modified>
</cp:coreProperties>
</file>